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A81A22-3A40-46AF-AF30-EB7A28D1B3AF}" type="datetimeFigureOut">
              <a:rPr lang="en-US" smtClean="0"/>
              <a:t>8/31/2011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A8D2BD-222B-47AB-B742-783912770AD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A81A22-3A40-46AF-AF30-EB7A28D1B3AF}" type="datetimeFigureOut">
              <a:rPr lang="en-US" smtClean="0"/>
              <a:t>8/31/2011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A8D2BD-222B-47AB-B742-783912770AD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A81A22-3A40-46AF-AF30-EB7A28D1B3AF}" type="datetimeFigureOut">
              <a:rPr lang="en-US" smtClean="0"/>
              <a:t>8/31/2011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A8D2BD-222B-47AB-B742-783912770AD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A81A22-3A40-46AF-AF30-EB7A28D1B3AF}" type="datetimeFigureOut">
              <a:rPr lang="en-US" smtClean="0"/>
              <a:t>8/31/2011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A8D2BD-222B-47AB-B742-783912770AD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A81A22-3A40-46AF-AF30-EB7A28D1B3AF}" type="datetimeFigureOut">
              <a:rPr lang="en-US" smtClean="0"/>
              <a:t>8/31/2011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A8D2BD-222B-47AB-B742-783912770AD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A81A22-3A40-46AF-AF30-EB7A28D1B3AF}" type="datetimeFigureOut">
              <a:rPr lang="en-US" smtClean="0"/>
              <a:t>8/31/2011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A8D2BD-222B-47AB-B742-783912770AD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A81A22-3A40-46AF-AF30-EB7A28D1B3AF}" type="datetimeFigureOut">
              <a:rPr lang="en-US" smtClean="0"/>
              <a:t>8/31/2011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A8D2BD-222B-47AB-B742-783912770AD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A81A22-3A40-46AF-AF30-EB7A28D1B3AF}" type="datetimeFigureOut">
              <a:rPr lang="en-US" smtClean="0"/>
              <a:t>8/31/2011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A8D2BD-222B-47AB-B742-783912770AD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A81A22-3A40-46AF-AF30-EB7A28D1B3AF}" type="datetimeFigureOut">
              <a:rPr lang="en-US" smtClean="0"/>
              <a:t>8/31/2011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A8D2BD-222B-47AB-B742-783912770AD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A81A22-3A40-46AF-AF30-EB7A28D1B3AF}" type="datetimeFigureOut">
              <a:rPr lang="en-US" smtClean="0"/>
              <a:t>8/31/2011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A8D2BD-222B-47AB-B742-783912770AD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A81A22-3A40-46AF-AF30-EB7A28D1B3AF}" type="datetimeFigureOut">
              <a:rPr lang="en-US" smtClean="0"/>
              <a:t>8/31/2011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A8D2BD-222B-47AB-B742-783912770AD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A81A22-3A40-46AF-AF30-EB7A28D1B3AF}" type="datetimeFigureOut">
              <a:rPr lang="en-US" smtClean="0"/>
              <a:t>8/31/2011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A8D2BD-222B-47AB-B742-783912770ADE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Excerpts from Class Dismissed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Introduction </a:t>
            </a:r>
            <a:r>
              <a:rPr lang="en-US" dirty="0" err="1" smtClean="0"/>
              <a:t>pg.xi</a:t>
            </a:r>
            <a:r>
              <a:rPr lang="en-US" dirty="0" smtClean="0"/>
              <a:t>-xii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PAGE 1.jpeg"/>
          <p:cNvPicPr>
            <a:picLocks noChangeAspect="1"/>
          </p:cNvPicPr>
          <p:nvPr/>
        </p:nvPicPr>
        <p:blipFill>
          <a:blip r:embed="rId2" cstate="print"/>
          <a:srcRect t="16667"/>
          <a:stretch>
            <a:fillRect/>
          </a:stretch>
        </p:blipFill>
        <p:spPr>
          <a:xfrm>
            <a:off x="1447800" y="228600"/>
            <a:ext cx="6099754" cy="662940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PAGE 2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10800000">
            <a:off x="1752598" y="0"/>
            <a:ext cx="5562601" cy="685800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6</Words>
  <Application>Microsoft Office PowerPoint</Application>
  <PresentationFormat>On-screen Show (4:3)</PresentationFormat>
  <Paragraphs>2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Excerpts from Class Dismissed</vt:lpstr>
      <vt:lpstr>Slide 2</vt:lpstr>
      <vt:lpstr>Slide 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Excerpts from Class Dismissed</dc:title>
  <dc:creator>Libby</dc:creator>
  <cp:lastModifiedBy>Libby</cp:lastModifiedBy>
  <cp:revision>1</cp:revision>
  <dcterms:created xsi:type="dcterms:W3CDTF">2011-08-31T13:28:30Z</dcterms:created>
  <dcterms:modified xsi:type="dcterms:W3CDTF">2011-08-31T13:32:07Z</dcterms:modified>
</cp:coreProperties>
</file>